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95" r:id="rId2"/>
    <p:sldId id="337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5C12-2830-8C2A-4941-E118D9899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6F792-4408-0E53-B005-476DD24AB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8DC08-AEA4-C9D2-BD79-DC94048F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5348-009C-41E9-BE37-C0AB15B70964}" type="datetimeFigureOut">
              <a:rPr lang="en-AE" smtClean="0"/>
              <a:t>18/10/2024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90AB4-F4BA-F606-49B4-CA8B07AD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BB67A-4544-CD1C-655B-AC87E874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714B-EA6B-467D-9ACC-BDD813C5A1B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1389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075D-7D06-9373-D3DC-C132C8A0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18315C-8FA6-FC91-7428-E022A68F6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7C1E8-C29B-EFD4-C8C6-DBBBE00A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5348-009C-41E9-BE37-C0AB15B70964}" type="datetimeFigureOut">
              <a:rPr lang="en-AE" smtClean="0"/>
              <a:t>18/10/2024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D99A5-73DA-766E-1AE0-A85A12C6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493B9-9421-5883-0173-29D544E5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714B-EA6B-467D-9ACC-BDD813C5A1B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9515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257FE9-9C37-90A9-0768-9DBF6A0BA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FB857-7C2C-AF1C-25C6-0E6010505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E8F48-D5EE-19A7-442B-B7E805B4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5348-009C-41E9-BE37-C0AB15B70964}" type="datetimeFigureOut">
              <a:rPr lang="en-AE" smtClean="0"/>
              <a:t>18/10/2024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F3DB3-171A-E20A-0EAD-4F0DDCCF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AA9E1-916F-4827-2FAE-B9867998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714B-EA6B-467D-9ACC-BDD813C5A1B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0287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29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6E88-FA92-5D98-84FD-B107FD41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1BC58-7866-2CBE-B5D2-B4E00421C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5FDDB-D071-F990-3BDD-43AEAEF6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5348-009C-41E9-BE37-C0AB15B70964}" type="datetimeFigureOut">
              <a:rPr lang="en-AE" smtClean="0"/>
              <a:t>18/10/2024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811FA-B5AA-C7F6-818E-98482206A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E3DA5-1E70-6C4D-2FC4-F0914E9B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714B-EA6B-467D-9ACC-BDD813C5A1B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8942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9D0B-886B-468E-B510-F9CD5AEBC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4D293-637A-8D4A-95FF-E627F5A60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B6791-565B-364D-6C43-507C3C11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5348-009C-41E9-BE37-C0AB15B70964}" type="datetimeFigureOut">
              <a:rPr lang="en-AE" smtClean="0"/>
              <a:t>18/10/2024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15F60-0E30-E034-9D8F-E91B348F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656B2-8AAD-267C-DF37-0281E245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714B-EA6B-467D-9ACC-BDD813C5A1B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27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D83C1-5C79-0AFD-DBD8-A4B75B5D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4FEF0-4393-3F9C-3CE8-DCF2610A5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59040-C793-61EE-2A70-6FC076F74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7368F-CB22-6A17-A725-955A586C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5348-009C-41E9-BE37-C0AB15B70964}" type="datetimeFigureOut">
              <a:rPr lang="en-AE" smtClean="0"/>
              <a:t>18/10/2024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905A7-D28F-E064-2551-4BB7C374D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CD38A-BEF7-9139-34C6-19F8F61C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714B-EA6B-467D-9ACC-BDD813C5A1B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3203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4E8F-193D-C29D-3B29-F4A4C3889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F5E8-1620-9410-6E63-470C9B898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B4C7D-3B3A-9422-2A1A-9FAAB48F0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0D15C-A98C-2943-35A2-2AAC92557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765549-A590-DD70-E9AB-0062E464F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41A57C-94DC-FDF2-2004-8DEDBCA0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5348-009C-41E9-BE37-C0AB15B70964}" type="datetimeFigureOut">
              <a:rPr lang="en-AE" smtClean="0"/>
              <a:t>18/10/2024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062534-00D3-B6F0-932F-F9DD4583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448DE-2C34-E797-EF79-36632BA8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714B-EA6B-467D-9ACC-BDD813C5A1B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6205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DCE6-99BF-41D3-BEE1-F9175E90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FE97F3-AAA5-5E44-D170-05179C70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5348-009C-41E9-BE37-C0AB15B70964}" type="datetimeFigureOut">
              <a:rPr lang="en-AE" smtClean="0"/>
              <a:t>18/10/2024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943B8B-F760-ACD0-FD9A-13F6FA1D7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0EF28-06CF-4C6F-549B-0361075A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714B-EA6B-467D-9ACC-BDD813C5A1B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9401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F2456-0FBB-A360-5852-7EB43DF1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5348-009C-41E9-BE37-C0AB15B70964}" type="datetimeFigureOut">
              <a:rPr lang="en-AE" smtClean="0"/>
              <a:t>18/10/2024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770F42-827D-0FD5-9F85-35504EC1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B0A33-B3FC-A57F-4D25-A73C4D6E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714B-EA6B-467D-9ACC-BDD813C5A1B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4858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3AA8-CB49-222A-1D25-DF39E6CA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2116-3E0A-4202-C606-BF4301BE7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D0C3-7784-B9A1-A723-A429B2F62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16D88-F221-74AD-8E77-CA9524CC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5348-009C-41E9-BE37-C0AB15B70964}" type="datetimeFigureOut">
              <a:rPr lang="en-AE" smtClean="0"/>
              <a:t>18/10/2024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3BD64-0264-3A6B-A407-87A4F8FB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5D689-B3F1-73BA-EE11-21251368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714B-EA6B-467D-9ACC-BDD813C5A1B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8173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21E3-7E01-DB8F-C406-C31E71D4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9D526F-6034-69AC-7DF4-3BEE4717B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2C901-622A-F98D-E57E-971FD5CD4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0CB14-6EB5-20D1-0BD0-1F110C67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5348-009C-41E9-BE37-C0AB15B70964}" type="datetimeFigureOut">
              <a:rPr lang="en-AE" smtClean="0"/>
              <a:t>18/10/2024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1A82F-CDA1-0346-6021-596E77F3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C4B99-4AE0-C263-3D26-C12BA1A5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714B-EA6B-467D-9ACC-BDD813C5A1B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23072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EDC82F-4BDB-FC48-6E05-BD7EBB90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EB430-0B6B-5BE9-E516-DB9D1C35C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D9E67-8297-2787-56BE-CCC48D2E3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F5348-009C-41E9-BE37-C0AB15B70964}" type="datetimeFigureOut">
              <a:rPr lang="en-AE" smtClean="0"/>
              <a:t>18/10/2024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2373F-37E3-A242-F59C-47B475192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5D7EA-A746-99AD-4B31-6B07B6047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714B-EA6B-467D-9ACC-BDD813C5A1B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5596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gistics@emso.ae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ogistics@emso.ae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A139E3-CAA9-A741-B856-319B611B5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hape 6499">
            <a:extLst>
              <a:ext uri="{FF2B5EF4-FFF2-40B4-BE49-F238E27FC236}">
                <a16:creationId xmlns:a16="http://schemas.microsoft.com/office/drawing/2014/main" id="{634B5A74-0FC7-D147-86F4-8F3568CABB3D}"/>
              </a:ext>
            </a:extLst>
          </p:cNvPr>
          <p:cNvSpPr/>
          <p:nvPr/>
        </p:nvSpPr>
        <p:spPr>
          <a:xfrm rot="1306794">
            <a:off x="5656388" y="2481406"/>
            <a:ext cx="1985884" cy="554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266" extrusionOk="0">
                <a:moveTo>
                  <a:pt x="21600" y="14266"/>
                </a:moveTo>
                <a:cubicBezTo>
                  <a:pt x="17434" y="3133"/>
                  <a:pt x="10194" y="-7334"/>
                  <a:pt x="0" y="6897"/>
                </a:cubicBezTo>
              </a:path>
            </a:pathLst>
          </a:custGeom>
          <a:noFill/>
          <a:ln w="38100" cap="flat">
            <a:solidFill>
              <a:srgbClr val="FFFF00"/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4" name="Shape 6500">
            <a:extLst>
              <a:ext uri="{FF2B5EF4-FFF2-40B4-BE49-F238E27FC236}">
                <a16:creationId xmlns:a16="http://schemas.microsoft.com/office/drawing/2014/main" id="{328965E9-084A-C644-BD80-1B26BD36ABC5}"/>
              </a:ext>
            </a:extLst>
          </p:cNvPr>
          <p:cNvSpPr/>
          <p:nvPr/>
        </p:nvSpPr>
        <p:spPr>
          <a:xfrm rot="17063740">
            <a:off x="4021947" y="3058181"/>
            <a:ext cx="3194281" cy="2963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9" h="21600" extrusionOk="0">
                <a:moveTo>
                  <a:pt x="21494" y="21600"/>
                </a:moveTo>
                <a:cubicBezTo>
                  <a:pt x="21600" y="18999"/>
                  <a:pt x="21146" y="16404"/>
                  <a:pt x="20157" y="13956"/>
                </a:cubicBezTo>
                <a:cubicBezTo>
                  <a:pt x="17024" y="6205"/>
                  <a:pt x="9172" y="768"/>
                  <a:pt x="0" y="0"/>
                </a:cubicBezTo>
              </a:path>
            </a:pathLst>
          </a:custGeom>
          <a:noFill/>
          <a:ln w="38100" cap="flat">
            <a:solidFill>
              <a:srgbClr val="FFFF00"/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5" name="Shape 6501">
            <a:extLst>
              <a:ext uri="{FF2B5EF4-FFF2-40B4-BE49-F238E27FC236}">
                <a16:creationId xmlns:a16="http://schemas.microsoft.com/office/drawing/2014/main" id="{B3FAD597-A56D-D843-9730-1C7001A5B9BC}"/>
              </a:ext>
            </a:extLst>
          </p:cNvPr>
          <p:cNvSpPr/>
          <p:nvPr/>
        </p:nvSpPr>
        <p:spPr>
          <a:xfrm rot="19525397" flipH="1">
            <a:off x="5927943" y="2261911"/>
            <a:ext cx="1170112" cy="1593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330" y="17766"/>
                  <a:pt x="2085" y="14011"/>
                  <a:pt x="5153" y="10571"/>
                </a:cubicBezTo>
                <a:cubicBezTo>
                  <a:pt x="8935" y="6331"/>
                  <a:pt x="14594" y="2693"/>
                  <a:pt x="21600" y="0"/>
                </a:cubicBezTo>
              </a:path>
            </a:pathLst>
          </a:custGeom>
          <a:noFill/>
          <a:ln w="38100" cap="flat">
            <a:solidFill>
              <a:srgbClr val="FFFF00"/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0" name="Shape 6505">
            <a:extLst>
              <a:ext uri="{FF2B5EF4-FFF2-40B4-BE49-F238E27FC236}">
                <a16:creationId xmlns:a16="http://schemas.microsoft.com/office/drawing/2014/main" id="{639198CC-63DE-AD4C-A937-B7325D8862D5}"/>
              </a:ext>
            </a:extLst>
          </p:cNvPr>
          <p:cNvSpPr/>
          <p:nvPr/>
        </p:nvSpPr>
        <p:spPr>
          <a:xfrm>
            <a:off x="5404803" y="2323077"/>
            <a:ext cx="322348" cy="47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rgbClr val="FFFF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1" name="Shape 6506">
            <a:extLst>
              <a:ext uri="{FF2B5EF4-FFF2-40B4-BE49-F238E27FC236}">
                <a16:creationId xmlns:a16="http://schemas.microsoft.com/office/drawing/2014/main" id="{A90F5D9E-FC18-EC49-B491-CBB5B0CDB7F8}"/>
              </a:ext>
            </a:extLst>
          </p:cNvPr>
          <p:cNvSpPr/>
          <p:nvPr/>
        </p:nvSpPr>
        <p:spPr>
          <a:xfrm>
            <a:off x="5588594" y="1953604"/>
            <a:ext cx="322348" cy="47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rgbClr val="FFFF1A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2" name="Shape 6507">
            <a:extLst>
              <a:ext uri="{FF2B5EF4-FFF2-40B4-BE49-F238E27FC236}">
                <a16:creationId xmlns:a16="http://schemas.microsoft.com/office/drawing/2014/main" id="{46A9DF55-D1DC-D64B-B7C3-F8DA3F96A12F}"/>
              </a:ext>
            </a:extLst>
          </p:cNvPr>
          <p:cNvSpPr/>
          <p:nvPr/>
        </p:nvSpPr>
        <p:spPr>
          <a:xfrm>
            <a:off x="3625379" y="5246289"/>
            <a:ext cx="322348" cy="472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616"/>
                </a:moveTo>
                <a:cubicBezTo>
                  <a:pt x="8171" y="10616"/>
                  <a:pt x="6041" y="9162"/>
                  <a:pt x="6041" y="7369"/>
                </a:cubicBezTo>
                <a:cubicBezTo>
                  <a:pt x="6041" y="5576"/>
                  <a:pt x="8171" y="4122"/>
                  <a:pt x="10800" y="4122"/>
                </a:cubicBezTo>
                <a:cubicBezTo>
                  <a:pt x="13429" y="4122"/>
                  <a:pt x="15559" y="5576"/>
                  <a:pt x="15559" y="7369"/>
                </a:cubicBezTo>
                <a:cubicBezTo>
                  <a:pt x="15559" y="9162"/>
                  <a:pt x="13429" y="10616"/>
                  <a:pt x="10800" y="10616"/>
                </a:cubicBezTo>
                <a:close/>
                <a:moveTo>
                  <a:pt x="10800" y="0"/>
                </a:moveTo>
                <a:cubicBezTo>
                  <a:pt x="4836" y="0"/>
                  <a:pt x="0" y="3299"/>
                  <a:pt x="0" y="7369"/>
                </a:cubicBezTo>
                <a:cubicBezTo>
                  <a:pt x="0" y="11439"/>
                  <a:pt x="2090" y="15742"/>
                  <a:pt x="10800" y="21600"/>
                </a:cubicBezTo>
                <a:cubicBezTo>
                  <a:pt x="19510" y="15742"/>
                  <a:pt x="21600" y="11439"/>
                  <a:pt x="21600" y="7369"/>
                </a:cubicBezTo>
                <a:cubicBezTo>
                  <a:pt x="21600" y="3299"/>
                  <a:pt x="16764" y="0"/>
                  <a:pt x="10800" y="0"/>
                </a:cubicBezTo>
                <a:close/>
              </a:path>
            </a:pathLst>
          </a:custGeom>
          <a:solidFill>
            <a:srgbClr val="FFFF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>
                <a:solidFill>
                  <a:srgbClr val="4C4C4C"/>
                </a:solidFill>
              </a:defRPr>
            </a:pPr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7D5BB9-0B2F-E647-BAB7-3B9EC25301F3}"/>
              </a:ext>
            </a:extLst>
          </p:cNvPr>
          <p:cNvSpPr txBox="1"/>
          <p:nvPr/>
        </p:nvSpPr>
        <p:spPr>
          <a:xfrm>
            <a:off x="3899304" y="46676"/>
            <a:ext cx="40671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ntique Olive Compact" panose="020B0904030504030204" pitchFamily="34" charset="0"/>
                <a:cs typeface="Poppins" pitchFamily="2" charset="77"/>
              </a:rPr>
              <a:t>ADDC 2025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ntique Olive Compact" panose="020B0904030504030204" pitchFamily="34" charset="0"/>
                <a:cs typeface="Poppins" pitchFamily="2" charset="77"/>
              </a:rPr>
              <a:t>Shipping Offers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2033BA-1268-174E-A2A6-B6A7A92212D9}"/>
              </a:ext>
            </a:extLst>
          </p:cNvPr>
          <p:cNvSpPr txBox="1"/>
          <p:nvPr/>
        </p:nvSpPr>
        <p:spPr>
          <a:xfrm>
            <a:off x="5079906" y="1380350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Netherlands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(Rotterdam)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C44582-A246-6344-ACFD-DBF199CD3B4B}"/>
              </a:ext>
            </a:extLst>
          </p:cNvPr>
          <p:cNvSpPr txBox="1"/>
          <p:nvPr/>
        </p:nvSpPr>
        <p:spPr>
          <a:xfrm>
            <a:off x="1984909" y="5190115"/>
            <a:ext cx="1635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Argentina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(Buenos Aires)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01C26C-B80F-2D41-85D3-32B1DDAD04E9}"/>
              </a:ext>
            </a:extLst>
          </p:cNvPr>
          <p:cNvSpPr txBox="1"/>
          <p:nvPr/>
        </p:nvSpPr>
        <p:spPr>
          <a:xfrm>
            <a:off x="3506641" y="2176676"/>
            <a:ext cx="2055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France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(Clermont-Ferrand)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DC2C28-82B5-2241-9C72-1BFA2A2567F3}"/>
              </a:ext>
            </a:extLst>
          </p:cNvPr>
          <p:cNvSpPr txBox="1"/>
          <p:nvPr/>
        </p:nvSpPr>
        <p:spPr>
          <a:xfrm>
            <a:off x="6685754" y="3392877"/>
            <a:ext cx="1749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United Arab Emirates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9DEAE71-976D-BFAB-F0B6-2CA89E86D937}"/>
              </a:ext>
            </a:extLst>
          </p:cNvPr>
          <p:cNvSpPr/>
          <p:nvPr/>
        </p:nvSpPr>
        <p:spPr>
          <a:xfrm>
            <a:off x="7359277" y="3250625"/>
            <a:ext cx="151652" cy="170196"/>
          </a:xfrm>
          <a:prstGeom prst="flowChartConnector">
            <a:avLst/>
          </a:prstGeom>
          <a:solidFill>
            <a:srgbClr val="60A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19BBC2-B466-42DE-CF50-FF41D0FA6717}"/>
              </a:ext>
            </a:extLst>
          </p:cNvPr>
          <p:cNvSpPr/>
          <p:nvPr/>
        </p:nvSpPr>
        <p:spPr>
          <a:xfrm>
            <a:off x="8699643" y="2339396"/>
            <a:ext cx="2941272" cy="1992653"/>
          </a:xfrm>
          <a:prstGeom prst="roundRect">
            <a:avLst/>
          </a:prstGeom>
          <a:solidFill>
            <a:srgbClr val="000000">
              <a:alpha val="6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bg1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OFFER FOR:</a:t>
            </a:r>
          </a:p>
          <a:p>
            <a:endParaRPr lang="en-US" sz="1800" b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FIM (RALLY 2 or QUAD)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FIA  (SSV)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D4692B7-1729-E840-A873-D19B5D8B4437}"/>
              </a:ext>
            </a:extLst>
          </p:cNvPr>
          <p:cNvCxnSpPr>
            <a:cxnSpLocks/>
          </p:cNvCxnSpPr>
          <p:nvPr/>
        </p:nvCxnSpPr>
        <p:spPr>
          <a:xfrm>
            <a:off x="5073731" y="1123894"/>
            <a:ext cx="1674421" cy="0"/>
          </a:xfrm>
          <a:prstGeom prst="line">
            <a:avLst/>
          </a:prstGeom>
          <a:ln w="457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FA6610C-CB98-6449-78ED-8927A839B9DC}"/>
              </a:ext>
            </a:extLst>
          </p:cNvPr>
          <p:cNvSpPr txBox="1"/>
          <p:nvPr/>
        </p:nvSpPr>
        <p:spPr>
          <a:xfrm>
            <a:off x="3361863" y="6340101"/>
            <a:ext cx="61746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is limited.  Email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Logistics@emso.ae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terms and conditions</a:t>
            </a:r>
            <a:endParaRPr lang="en-A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E88F2F-8185-0923-4269-91A49F825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4" y="347326"/>
            <a:ext cx="2225985" cy="490829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3E49367-550A-CDB1-16AE-8A85D94028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032506"/>
              </p:ext>
            </p:extLst>
          </p:nvPr>
        </p:nvGraphicFramePr>
        <p:xfrm>
          <a:off x="851634" y="904474"/>
          <a:ext cx="1336147" cy="579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2354474" imgH="1020812" progId="Acrobat.Document.DC">
                  <p:embed/>
                </p:oleObj>
              </mc:Choice>
              <mc:Fallback>
                <p:oleObj name="Acrobat Document" r:id="rId5" imgW="2354474" imgH="1020812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13A4D38-BF09-8211-13FD-56334B95F6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1634" y="904474"/>
                        <a:ext cx="1336147" cy="579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04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D6FBC0E-A12E-E94E-9ECF-851CC815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D7D5BB9-0B2F-E647-BAB7-3B9EC25301F3}"/>
              </a:ext>
            </a:extLst>
          </p:cNvPr>
          <p:cNvSpPr txBox="1"/>
          <p:nvPr/>
        </p:nvSpPr>
        <p:spPr>
          <a:xfrm>
            <a:off x="2899149" y="105542"/>
            <a:ext cx="61237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ntique Olive Compact" panose="020B0904030504030204" pitchFamily="34" charset="0"/>
                <a:cs typeface="Poppins" pitchFamily="2" charset="77"/>
              </a:rPr>
              <a:t>ADDC 2025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ntique Olive Compact" panose="020B0904030504030204" pitchFamily="34" charset="0"/>
                <a:cs typeface="Poppins" pitchFamily="2" charset="77"/>
              </a:rPr>
              <a:t>Shipping Rates &amp; Dates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EB8861-E8EC-0F05-6AB9-33E8B555B58A}"/>
              </a:ext>
            </a:extLst>
          </p:cNvPr>
          <p:cNvSpPr/>
          <p:nvPr/>
        </p:nvSpPr>
        <p:spPr>
          <a:xfrm>
            <a:off x="4466855" y="1519263"/>
            <a:ext cx="3468454" cy="4222094"/>
          </a:xfrm>
          <a:prstGeom prst="roundRect">
            <a:avLst/>
          </a:prstGeom>
          <a:solidFill>
            <a:srgbClr val="000000">
              <a:alpha val="6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Sea Freight</a:t>
            </a:r>
          </a:p>
          <a:p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Europe to UAE (Return)</a:t>
            </a:r>
          </a:p>
          <a:p>
            <a:endParaRPr lang="en-US" sz="17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Motorcycle 	$1500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Quad 		$2000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SSV 		$3500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Deadline to register </a:t>
            </a:r>
            <a:r>
              <a:rPr lang="en-US" sz="1700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Dec 1</a:t>
            </a:r>
            <a:r>
              <a:rPr lang="en-US" sz="1700" baseline="30000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st</a:t>
            </a:r>
            <a:r>
              <a:rPr lang="en-US" sz="1700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bg1"/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Deadline for all material to be delivered to the Europe Port </a:t>
            </a:r>
            <a:r>
              <a:rPr lang="en-US" sz="1700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Dec 9</a:t>
            </a:r>
            <a:r>
              <a:rPr lang="en-US" sz="1700" baseline="30000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th</a:t>
            </a:r>
            <a:r>
              <a:rPr lang="en-US" sz="1700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</a:p>
          <a:p>
            <a:endParaRPr lang="en-AE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E023F2-0718-173F-B01C-688FB5AF39A4}"/>
              </a:ext>
            </a:extLst>
          </p:cNvPr>
          <p:cNvSpPr/>
          <p:nvPr/>
        </p:nvSpPr>
        <p:spPr>
          <a:xfrm>
            <a:off x="8021898" y="1519263"/>
            <a:ext cx="3550656" cy="4222094"/>
          </a:xfrm>
          <a:prstGeom prst="roundRect">
            <a:avLst/>
          </a:prstGeom>
          <a:solidFill>
            <a:srgbClr val="000000">
              <a:alpha val="6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Sea Freight</a:t>
            </a:r>
          </a:p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SA Buenos Aires to UAE (Return) </a:t>
            </a:r>
          </a:p>
          <a:p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Motorcycle 	$1500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Quad 		$1750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Deadline to register 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Nov 15</a:t>
            </a:r>
            <a:r>
              <a:rPr lang="en-US" baseline="30000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</a:p>
          <a:p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Deadline for all material to be delivered to the port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Nov 26</a:t>
            </a:r>
            <a:r>
              <a:rPr lang="en-US" baseline="30000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</a:t>
            </a:r>
          </a:p>
          <a:p>
            <a:endParaRPr lang="en-AE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27801B-B43B-C7EC-E975-D0AA73ABBCE7}"/>
              </a:ext>
            </a:extLst>
          </p:cNvPr>
          <p:cNvSpPr/>
          <p:nvPr/>
        </p:nvSpPr>
        <p:spPr>
          <a:xfrm>
            <a:off x="911812" y="1519263"/>
            <a:ext cx="3468454" cy="4222095"/>
          </a:xfrm>
          <a:prstGeom prst="roundRect">
            <a:avLst/>
          </a:prstGeom>
          <a:solidFill>
            <a:srgbClr val="000000">
              <a:alpha val="65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Sea Freight</a:t>
            </a:r>
          </a:p>
          <a:p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Europe to UAE (One Way) </a:t>
            </a:r>
          </a:p>
          <a:p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UAE to Europe (One Way)</a:t>
            </a:r>
          </a:p>
          <a:p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Motorcycle 	$750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Quad 		$1000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SSV 		$1750</a:t>
            </a:r>
          </a:p>
          <a:p>
            <a:endParaRPr lang="en-US" sz="17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700" dirty="0">
                <a:solidFill>
                  <a:schemeClr val="bg1"/>
                </a:solidFill>
                <a:cs typeface="Arial" panose="020B0604020202020204" pitchFamily="34" charset="0"/>
              </a:rPr>
              <a:t>Deadline to register </a:t>
            </a:r>
            <a:r>
              <a:rPr lang="en-AE" sz="1700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Dec 1</a:t>
            </a:r>
            <a:r>
              <a:rPr lang="en-AE" sz="1700" baseline="30000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st</a:t>
            </a:r>
            <a:r>
              <a:rPr lang="en-AE" sz="1700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E" sz="17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E" sz="1700" dirty="0">
                <a:solidFill>
                  <a:schemeClr val="bg1"/>
                </a:solidFill>
                <a:cs typeface="Arial" panose="020B0604020202020204" pitchFamily="34" charset="0"/>
              </a:rPr>
              <a:t>Deadline for all material to be delivered to the Europe port </a:t>
            </a:r>
            <a:r>
              <a:rPr lang="en-AE" sz="1700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Dec 9</a:t>
            </a:r>
            <a:r>
              <a:rPr lang="en-AE" sz="1700" baseline="30000" dirty="0">
                <a:solidFill>
                  <a:schemeClr val="tx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th</a:t>
            </a:r>
            <a:endParaRPr lang="en-AE" sz="1700" baseline="30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AE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967D9-A362-9A84-7080-E40A7AA8C7EA}"/>
              </a:ext>
            </a:extLst>
          </p:cNvPr>
          <p:cNvSpPr txBox="1"/>
          <p:nvPr/>
        </p:nvSpPr>
        <p:spPr>
          <a:xfrm>
            <a:off x="3584279" y="6007290"/>
            <a:ext cx="5023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is limited.  Email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Logistics@emso.ae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terms and conditions</a:t>
            </a:r>
            <a:endParaRPr lang="en-A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D40E99-5542-C646-B7A5-BF1C191B047B}"/>
              </a:ext>
            </a:extLst>
          </p:cNvPr>
          <p:cNvCxnSpPr>
            <a:cxnSpLocks/>
          </p:cNvCxnSpPr>
          <p:nvPr/>
        </p:nvCxnSpPr>
        <p:spPr>
          <a:xfrm>
            <a:off x="5123834" y="1169766"/>
            <a:ext cx="1674421" cy="0"/>
          </a:xfrm>
          <a:prstGeom prst="line">
            <a:avLst/>
          </a:prstGeom>
          <a:ln w="4572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F08591B-0CFD-9397-9BA8-496FB765F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4" y="347326"/>
            <a:ext cx="2225985" cy="490829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13A4D38-BF09-8211-13FD-56334B95F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287049"/>
              </p:ext>
            </p:extLst>
          </p:nvPr>
        </p:nvGraphicFramePr>
        <p:xfrm>
          <a:off x="851634" y="904474"/>
          <a:ext cx="1336147" cy="579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2354474" imgH="1020812" progId="Acrobat.Document.DC">
                  <p:embed/>
                </p:oleObj>
              </mc:Choice>
              <mc:Fallback>
                <p:oleObj name="Acrobat Document" r:id="rId5" imgW="2354474" imgH="102081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1634" y="904474"/>
                        <a:ext cx="1336147" cy="579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984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193</Words>
  <Application>Microsoft Office PowerPoint</Application>
  <PresentationFormat>Widescreen</PresentationFormat>
  <Paragraphs>50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Antique Olive Compact</vt:lpstr>
      <vt:lpstr>Arial</vt:lpstr>
      <vt:lpstr>Arial Black</vt:lpstr>
      <vt:lpstr>Calibri</vt:lpstr>
      <vt:lpstr>Calibri Light</vt:lpstr>
      <vt:lpstr>Lato Light</vt:lpstr>
      <vt:lpstr>Office Theme</vt:lpstr>
      <vt:lpstr>Adobe Acrobat Document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Bryan John Gener</dc:creator>
  <cp:lastModifiedBy>Bryan John Gener</cp:lastModifiedBy>
  <cp:revision>1</cp:revision>
  <dcterms:created xsi:type="dcterms:W3CDTF">2024-10-18T09:11:23Z</dcterms:created>
  <dcterms:modified xsi:type="dcterms:W3CDTF">2024-10-18T10:27:09Z</dcterms:modified>
</cp:coreProperties>
</file>